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24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74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131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470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70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9473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60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59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6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33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04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1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3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3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4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6EAE46-24E9-4349-9B50-ADD7E1221F3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A2DCD6-2FD2-43F7-B78F-54ED3F290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553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0"/>
            <a:ext cx="109965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6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0"/>
            <a:ext cx="10984675" cy="6858000"/>
          </a:xfrm>
        </p:spPr>
      </p:pic>
    </p:spTree>
    <p:extLst>
      <p:ext uri="{BB962C8B-B14F-4D97-AF65-F5344CB8AC3E}">
        <p14:creationId xmlns:p14="http://schemas.microsoft.com/office/powerpoint/2010/main" val="93047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95" y="0"/>
            <a:ext cx="109846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9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9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9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59429"/>
            <a:ext cx="10515600" cy="4898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вопросах противодействия террористической угрозе важно сохранять бдительность, а также соблюдать правила безопасного онлайн-общения.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Только </a:t>
            </a:r>
            <a:r>
              <a:rPr lang="ru-RU" dirty="0"/>
              <a:t>вместе мы сможем остановить терроризм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08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53" y="831273"/>
            <a:ext cx="12350338" cy="35099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В вопросах противодействия террористической угрозе важно сохранять бдительность, а также соблюдать правила безопасного онлайн-общения.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Только вместе мы сможем остановить терроризм!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53" y="5925786"/>
            <a:ext cx="11934702" cy="840179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Материал подготовлен на основе материалов, предоставленных Научно-исследовательским центром </a:t>
            </a:r>
            <a:r>
              <a:rPr lang="ru-RU" sz="2000" dirty="0">
                <a:solidFill>
                  <a:schemeClr val="tx1"/>
                </a:solidFill>
              </a:rPr>
              <a:t>мониторинга и профилактики деструктивных проявлений в образовательной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32236645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</TotalTime>
  <Words>50</Words>
  <Application>Microsoft Office PowerPoint</Application>
  <PresentationFormat>Широкоэкранный</PresentationFormat>
  <Paragraphs>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В вопросах противодействия террористической угрозе важно сохранять бдительность, а также соблюдать правила безопасного онлайн-общения. Только вместе мы сможем остановить терроризм!      </vt:lpstr>
      <vt:lpstr>В вопросах противодействия террористической угрозе важно сохранять бдительность, а также соблюдать правила безопасного онлайн-общения.  Только вместе мы сможем остановить терроризм!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tgsha</dc:creator>
  <cp:lastModifiedBy>tgsha</cp:lastModifiedBy>
  <cp:revision>2</cp:revision>
  <dcterms:created xsi:type="dcterms:W3CDTF">2024-03-26T11:43:48Z</dcterms:created>
  <dcterms:modified xsi:type="dcterms:W3CDTF">2024-03-27T11:46:42Z</dcterms:modified>
</cp:coreProperties>
</file>